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82" r:id="rId3"/>
    <p:sldId id="257" r:id="rId4"/>
    <p:sldId id="258" r:id="rId5"/>
    <p:sldId id="259" r:id="rId6"/>
    <p:sldId id="283" r:id="rId7"/>
    <p:sldId id="260" r:id="rId8"/>
    <p:sldId id="261" r:id="rId9"/>
    <p:sldId id="262" r:id="rId10"/>
    <p:sldId id="263" r:id="rId11"/>
    <p:sldId id="285" r:id="rId12"/>
    <p:sldId id="284" r:id="rId13"/>
    <p:sldId id="286" r:id="rId14"/>
    <p:sldId id="287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4" r:id="rId27"/>
    <p:sldId id="265" r:id="rId28"/>
    <p:sldId id="281" r:id="rId29"/>
    <p:sldId id="288" r:id="rId30"/>
    <p:sldId id="289" r:id="rId31"/>
    <p:sldId id="290" r:id="rId32"/>
    <p:sldId id="269" r:id="rId33"/>
    <p:sldId id="270" r:id="rId34"/>
    <p:sldId id="271" r:id="rId35"/>
    <p:sldId id="279" r:id="rId36"/>
    <p:sldId id="280" r:id="rId37"/>
    <p:sldId id="303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PT Serif" panose="020B0604020202020204" charset="0"/>
      <p:regular r:id="rId52"/>
      <p:bold r:id="rId53"/>
      <p:italic r:id="rId54"/>
      <p:boldItalic r:id="rId55"/>
    </p:embeddedFont>
    <p:embeddedFont>
      <p:font typeface="Quattrocento Sans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Changxi" userId="bf23ac5e-c2b4-476a-ac23-169a0c8c5211" providerId="ADAL" clId="{6BFAE42A-556C-4999-B96B-8A34330A1479}"/>
    <pc:docChg chg="undo custSel addSld delSld modSld">
      <pc:chgData name="Liu Changxi" userId="bf23ac5e-c2b4-476a-ac23-169a0c8c5211" providerId="ADAL" clId="{6BFAE42A-556C-4999-B96B-8A34330A1479}" dt="2024-10-03T04:55:00.520" v="1217"/>
      <pc:docMkLst>
        <pc:docMk/>
      </pc:docMkLst>
      <pc:sldChg chg="modSp">
        <pc:chgData name="Liu Changxi" userId="bf23ac5e-c2b4-476a-ac23-169a0c8c5211" providerId="ADAL" clId="{6BFAE42A-556C-4999-B96B-8A34330A1479}" dt="2024-10-03T04:21:01.067" v="493" actId="1076"/>
        <pc:sldMkLst>
          <pc:docMk/>
          <pc:sldMk cId="0" sldId="261"/>
        </pc:sldMkLst>
        <pc:spChg chg="mod">
          <ac:chgData name="Liu Changxi" userId="bf23ac5e-c2b4-476a-ac23-169a0c8c5211" providerId="ADAL" clId="{6BFAE42A-556C-4999-B96B-8A34330A1479}" dt="2024-10-03T04:21:01.067" v="493" actId="1076"/>
          <ac:spMkLst>
            <pc:docMk/>
            <pc:sldMk cId="0" sldId="261"/>
            <ac:spMk id="100" creationId="{00000000-0000-0000-0000-000000000000}"/>
          </ac:spMkLst>
        </pc:spChg>
      </pc:sldChg>
      <pc:sldChg chg="delSp modSp">
        <pc:chgData name="Liu Changxi" userId="bf23ac5e-c2b4-476a-ac23-169a0c8c5211" providerId="ADAL" clId="{6BFAE42A-556C-4999-B96B-8A34330A1479}" dt="2024-10-03T04:12:27.117" v="236" actId="20577"/>
        <pc:sldMkLst>
          <pc:docMk/>
          <pc:sldMk cId="0" sldId="262"/>
        </pc:sldMkLst>
        <pc:spChg chg="mod">
          <ac:chgData name="Liu Changxi" userId="bf23ac5e-c2b4-476a-ac23-169a0c8c5211" providerId="ADAL" clId="{6BFAE42A-556C-4999-B96B-8A34330A1479}" dt="2024-10-03T04:12:27.117" v="236" actId="20577"/>
          <ac:spMkLst>
            <pc:docMk/>
            <pc:sldMk cId="0" sldId="262"/>
            <ac:spMk id="110" creationId="{00000000-0000-0000-0000-000000000000}"/>
          </ac:spMkLst>
        </pc:spChg>
        <pc:picChg chg="ord">
          <ac:chgData name="Liu Changxi" userId="bf23ac5e-c2b4-476a-ac23-169a0c8c5211" providerId="ADAL" clId="{6BFAE42A-556C-4999-B96B-8A34330A1479}" dt="2024-10-03T04:11:26.998" v="173" actId="167"/>
          <ac:picMkLst>
            <pc:docMk/>
            <pc:sldMk cId="0" sldId="262"/>
            <ac:picMk id="113" creationId="{00000000-0000-0000-0000-000000000000}"/>
          </ac:picMkLst>
        </pc:picChg>
        <pc:picChg chg="del">
          <ac:chgData name="Liu Changxi" userId="bf23ac5e-c2b4-476a-ac23-169a0c8c5211" providerId="ADAL" clId="{6BFAE42A-556C-4999-B96B-8A34330A1479}" dt="2024-10-03T04:08:39.800" v="73" actId="478"/>
          <ac:picMkLst>
            <pc:docMk/>
            <pc:sldMk cId="0" sldId="262"/>
            <ac:picMk id="114" creationId="{00000000-0000-0000-0000-000000000000}"/>
          </ac:picMkLst>
        </pc:picChg>
      </pc:sldChg>
      <pc:sldChg chg="addSp delSp modSp">
        <pc:chgData name="Liu Changxi" userId="bf23ac5e-c2b4-476a-ac23-169a0c8c5211" providerId="ADAL" clId="{6BFAE42A-556C-4999-B96B-8A34330A1479}" dt="2024-10-03T04:27:36.730" v="813" actId="20577"/>
        <pc:sldMkLst>
          <pc:docMk/>
          <pc:sldMk cId="0" sldId="263"/>
        </pc:sldMkLst>
        <pc:spChg chg="add mod">
          <ac:chgData name="Liu Changxi" userId="bf23ac5e-c2b4-476a-ac23-169a0c8c5211" providerId="ADAL" clId="{6BFAE42A-556C-4999-B96B-8A34330A1479}" dt="2024-10-03T04:27:36.730" v="813" actId="20577"/>
          <ac:spMkLst>
            <pc:docMk/>
            <pc:sldMk cId="0" sldId="263"/>
            <ac:spMk id="6" creationId="{5CE07516-BE22-40D4-95B1-BED24B7EA5A8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8" creationId="{9078D333-C98F-4861-AAA0-0D817BF39735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9" creationId="{39EEA72A-B8A9-47D1-BEFC-69FDBE7E86ED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10" creationId="{53312ADD-332C-4F3F-AF72-76F662A1C33C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11" creationId="{CABEAB1D-E22C-4EE2-80B7-D9047C5B0D01}"/>
          </ac:spMkLst>
        </pc:spChg>
        <pc:picChg chg="add mod">
          <ac:chgData name="Liu Changxi" userId="bf23ac5e-c2b4-476a-ac23-169a0c8c5211" providerId="ADAL" clId="{6BFAE42A-556C-4999-B96B-8A34330A1479}" dt="2024-10-03T04:26:45.128" v="711" actId="1076"/>
          <ac:picMkLst>
            <pc:docMk/>
            <pc:sldMk cId="0" sldId="263"/>
            <ac:picMk id="7" creationId="{E0315CAF-8F45-47FA-972B-37340D38F57D}"/>
          </ac:picMkLst>
        </pc:picChg>
        <pc:picChg chg="del">
          <ac:chgData name="Liu Changxi" userId="bf23ac5e-c2b4-476a-ac23-169a0c8c5211" providerId="ADAL" clId="{6BFAE42A-556C-4999-B96B-8A34330A1479}" dt="2024-10-03T04:25:02.792" v="665" actId="478"/>
          <ac:picMkLst>
            <pc:docMk/>
            <pc:sldMk cId="0" sldId="263"/>
            <ac:picMk id="122" creationId="{00000000-0000-0000-0000-000000000000}"/>
          </ac:picMkLst>
        </pc:picChg>
      </pc:sldChg>
      <pc:sldChg chg="add del">
        <pc:chgData name="Liu Changxi" userId="bf23ac5e-c2b4-476a-ac23-169a0c8c5211" providerId="ADAL" clId="{6BFAE42A-556C-4999-B96B-8A34330A1479}" dt="2024-10-03T04:42:18.296" v="1086" actId="2696"/>
        <pc:sldMkLst>
          <pc:docMk/>
          <pc:sldMk cId="0" sldId="266"/>
        </pc:sldMkLst>
      </pc:sldChg>
      <pc:sldChg chg="add del">
        <pc:chgData name="Liu Changxi" userId="bf23ac5e-c2b4-476a-ac23-169a0c8c5211" providerId="ADAL" clId="{6BFAE42A-556C-4999-B96B-8A34330A1479}" dt="2024-10-03T04:42:16.864" v="1085" actId="2696"/>
        <pc:sldMkLst>
          <pc:docMk/>
          <pc:sldMk cId="0" sldId="267"/>
        </pc:sldMkLst>
      </pc:sldChg>
      <pc:sldChg chg="del">
        <pc:chgData name="Liu Changxi" userId="bf23ac5e-c2b4-476a-ac23-169a0c8c5211" providerId="ADAL" clId="{6BFAE42A-556C-4999-B96B-8A34330A1479}" dt="2024-10-03T04:42:22.298" v="1087" actId="2696"/>
        <pc:sldMkLst>
          <pc:docMk/>
          <pc:sldMk cId="0" sldId="268"/>
        </pc:sldMkLst>
      </pc:sldChg>
      <pc:sldChg chg="del">
        <pc:chgData name="Liu Changxi" userId="bf23ac5e-c2b4-476a-ac23-169a0c8c5211" providerId="ADAL" clId="{6BFAE42A-556C-4999-B96B-8A34330A1479}" dt="2024-10-03T04:50:27.413" v="1199" actId="2696"/>
        <pc:sldMkLst>
          <pc:docMk/>
          <pc:sldMk cId="0" sldId="272"/>
        </pc:sldMkLst>
      </pc:sldChg>
      <pc:sldChg chg="del">
        <pc:chgData name="Liu Changxi" userId="bf23ac5e-c2b4-476a-ac23-169a0c8c5211" providerId="ADAL" clId="{6BFAE42A-556C-4999-B96B-8A34330A1479}" dt="2024-10-03T04:50:27.422" v="1200" actId="2696"/>
        <pc:sldMkLst>
          <pc:docMk/>
          <pc:sldMk cId="0" sldId="273"/>
        </pc:sldMkLst>
      </pc:sldChg>
      <pc:sldChg chg="del">
        <pc:chgData name="Liu Changxi" userId="bf23ac5e-c2b4-476a-ac23-169a0c8c5211" providerId="ADAL" clId="{6BFAE42A-556C-4999-B96B-8A34330A1479}" dt="2024-10-03T04:50:27.404" v="1198" actId="2696"/>
        <pc:sldMkLst>
          <pc:docMk/>
          <pc:sldMk cId="0" sldId="274"/>
        </pc:sldMkLst>
      </pc:sldChg>
      <pc:sldChg chg="del">
        <pc:chgData name="Liu Changxi" userId="bf23ac5e-c2b4-476a-ac23-169a0c8c5211" providerId="ADAL" clId="{6BFAE42A-556C-4999-B96B-8A34330A1479}" dt="2024-10-03T04:50:41.651" v="1202" actId="2696"/>
        <pc:sldMkLst>
          <pc:docMk/>
          <pc:sldMk cId="0" sldId="275"/>
        </pc:sldMkLst>
      </pc:sldChg>
      <pc:sldChg chg="del">
        <pc:chgData name="Liu Changxi" userId="bf23ac5e-c2b4-476a-ac23-169a0c8c5211" providerId="ADAL" clId="{6BFAE42A-556C-4999-B96B-8A34330A1479}" dt="2024-10-03T04:50:41.659" v="1203" actId="2696"/>
        <pc:sldMkLst>
          <pc:docMk/>
          <pc:sldMk cId="0" sldId="276"/>
        </pc:sldMkLst>
      </pc:sldChg>
      <pc:sldChg chg="del">
        <pc:chgData name="Liu Changxi" userId="bf23ac5e-c2b4-476a-ac23-169a0c8c5211" providerId="ADAL" clId="{6BFAE42A-556C-4999-B96B-8A34330A1479}" dt="2024-10-03T04:50:41.667" v="1204" actId="2696"/>
        <pc:sldMkLst>
          <pc:docMk/>
          <pc:sldMk cId="0" sldId="277"/>
        </pc:sldMkLst>
      </pc:sldChg>
      <pc:sldChg chg="del">
        <pc:chgData name="Liu Changxi" userId="bf23ac5e-c2b4-476a-ac23-169a0c8c5211" providerId="ADAL" clId="{6BFAE42A-556C-4999-B96B-8A34330A1479}" dt="2024-10-03T04:50:41.644" v="1201" actId="2696"/>
        <pc:sldMkLst>
          <pc:docMk/>
          <pc:sldMk cId="0" sldId="278"/>
        </pc:sldMkLst>
      </pc:sldChg>
      <pc:sldChg chg="modSp">
        <pc:chgData name="Liu Changxi" userId="bf23ac5e-c2b4-476a-ac23-169a0c8c5211" providerId="ADAL" clId="{6BFAE42A-556C-4999-B96B-8A34330A1479}" dt="2024-10-03T04:53:04.196" v="1211" actId="20577"/>
        <pc:sldMkLst>
          <pc:docMk/>
          <pc:sldMk cId="0" sldId="280"/>
        </pc:sldMkLst>
        <pc:spChg chg="mod">
          <ac:chgData name="Liu Changxi" userId="bf23ac5e-c2b4-476a-ac23-169a0c8c5211" providerId="ADAL" clId="{6BFAE42A-556C-4999-B96B-8A34330A1479}" dt="2024-10-03T04:53:04.196" v="1211" actId="20577"/>
          <ac:spMkLst>
            <pc:docMk/>
            <pc:sldMk cId="0" sldId="280"/>
            <ac:spMk id="249" creationId="{00000000-0000-0000-0000-000000000000}"/>
          </ac:spMkLst>
        </pc:spChg>
      </pc:sldChg>
      <pc:sldChg chg="addSp delSp modSp add del">
        <pc:chgData name="Liu Changxi" userId="bf23ac5e-c2b4-476a-ac23-169a0c8c5211" providerId="ADAL" clId="{6BFAE42A-556C-4999-B96B-8A34330A1479}" dt="2024-10-03T04:38:39.716" v="1059" actId="2696"/>
        <pc:sldMkLst>
          <pc:docMk/>
          <pc:sldMk cId="3122326353" sldId="281"/>
        </pc:sldMkLst>
        <pc:spChg chg="add del">
          <ac:chgData name="Liu Changxi" userId="bf23ac5e-c2b4-476a-ac23-169a0c8c5211" providerId="ADAL" clId="{6BFAE42A-556C-4999-B96B-8A34330A1479}" dt="2024-10-02T13:24:21.070" v="2"/>
          <ac:spMkLst>
            <pc:docMk/>
            <pc:sldMk cId="3122326353" sldId="281"/>
            <ac:spMk id="5" creationId="{338F2657-749D-4A98-9D66-0E511CAD9E79}"/>
          </ac:spMkLst>
        </pc:spChg>
        <pc:spChg chg="add del">
          <ac:chgData name="Liu Changxi" userId="bf23ac5e-c2b4-476a-ac23-169a0c8c5211" providerId="ADAL" clId="{6BFAE42A-556C-4999-B96B-8A34330A1479}" dt="2024-10-02T13:25:10.415" v="4"/>
          <ac:spMkLst>
            <pc:docMk/>
            <pc:sldMk cId="3122326353" sldId="281"/>
            <ac:spMk id="6" creationId="{797CA457-20D4-4B87-BC1F-1054419935BF}"/>
          </ac:spMkLst>
        </pc:spChg>
        <pc:picChg chg="add mod modCrop">
          <ac:chgData name="Liu Changxi" userId="bf23ac5e-c2b4-476a-ac23-169a0c8c5211" providerId="ADAL" clId="{6BFAE42A-556C-4999-B96B-8A34330A1479}" dt="2024-10-02T13:25:29.729" v="9" actId="732"/>
          <ac:picMkLst>
            <pc:docMk/>
            <pc:sldMk cId="3122326353" sldId="281"/>
            <ac:picMk id="1030" creationId="{F21AA62F-52DD-4435-AA46-C7CD942255BD}"/>
          </ac:picMkLst>
        </pc:picChg>
      </pc:sldChg>
      <pc:sldChg chg="add">
        <pc:chgData name="Liu Changxi" userId="bf23ac5e-c2b4-476a-ac23-169a0c8c5211" providerId="ADAL" clId="{6BFAE42A-556C-4999-B96B-8A34330A1479}" dt="2024-10-03T04:38:54.916" v="1060"/>
        <pc:sldMkLst>
          <pc:docMk/>
          <pc:sldMk cId="3403738992" sldId="281"/>
        </pc:sldMkLst>
      </pc:sldChg>
      <pc:sldChg chg="modSp add">
        <pc:chgData name="Liu Changxi" userId="bf23ac5e-c2b4-476a-ac23-169a0c8c5211" providerId="ADAL" clId="{6BFAE42A-556C-4999-B96B-8A34330A1479}" dt="2024-10-03T04:03:25.078" v="11" actId="27636"/>
        <pc:sldMkLst>
          <pc:docMk/>
          <pc:sldMk cId="0" sldId="282"/>
        </pc:sldMkLst>
        <pc:spChg chg="mod">
          <ac:chgData name="Liu Changxi" userId="bf23ac5e-c2b4-476a-ac23-169a0c8c5211" providerId="ADAL" clId="{6BFAE42A-556C-4999-B96B-8A34330A1479}" dt="2024-10-03T04:03:25.078" v="11" actId="27636"/>
          <ac:spMkLst>
            <pc:docMk/>
            <pc:sldMk cId="0" sldId="282"/>
            <ac:spMk id="79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04:29.087" v="13" actId="27636"/>
        <pc:sldMkLst>
          <pc:docMk/>
          <pc:sldMk cId="0" sldId="283"/>
        </pc:sldMkLst>
        <pc:spChg chg="mod">
          <ac:chgData name="Liu Changxi" userId="bf23ac5e-c2b4-476a-ac23-169a0c8c5211" providerId="ADAL" clId="{6BFAE42A-556C-4999-B96B-8A34330A1479}" dt="2024-10-03T04:04:29.087" v="13" actId="27636"/>
          <ac:spMkLst>
            <pc:docMk/>
            <pc:sldMk cId="0" sldId="283"/>
            <ac:spMk id="173" creationId="{00000000-0000-0000-0000-000000000000}"/>
          </ac:spMkLst>
        </pc:spChg>
      </pc:sldChg>
      <pc:sldChg chg="addSp modSp add">
        <pc:chgData name="Liu Changxi" userId="bf23ac5e-c2b4-476a-ac23-169a0c8c5211" providerId="ADAL" clId="{6BFAE42A-556C-4999-B96B-8A34330A1479}" dt="2024-10-03T04:25:36.396" v="673" actId="207"/>
        <pc:sldMkLst>
          <pc:docMk/>
          <pc:sldMk cId="2051653" sldId="284"/>
        </pc:sldMkLst>
        <pc:spChg chg="add mod">
          <ac:chgData name="Liu Changxi" userId="bf23ac5e-c2b4-476a-ac23-169a0c8c5211" providerId="ADAL" clId="{6BFAE42A-556C-4999-B96B-8A34330A1479}" dt="2024-10-03T04:23:48.596" v="558" actId="208"/>
          <ac:spMkLst>
            <pc:docMk/>
            <pc:sldMk cId="2051653" sldId="284"/>
            <ac:spMk id="2" creationId="{7C34D14C-D4F6-4573-8743-8166EB2D34EF}"/>
          </ac:spMkLst>
        </pc:spChg>
        <pc:spChg chg="add mod">
          <ac:chgData name="Liu Changxi" userId="bf23ac5e-c2b4-476a-ac23-169a0c8c5211" providerId="ADAL" clId="{6BFAE42A-556C-4999-B96B-8A34330A1479}" dt="2024-10-03T04:25:36.396" v="673" actId="207"/>
          <ac:spMkLst>
            <pc:docMk/>
            <pc:sldMk cId="2051653" sldId="284"/>
            <ac:spMk id="3" creationId="{112C0829-3AC0-4F31-92CD-F9904AD08125}"/>
          </ac:spMkLst>
        </pc:spChg>
        <pc:spChg chg="mod">
          <ac:chgData name="Liu Changxi" userId="bf23ac5e-c2b4-476a-ac23-169a0c8c5211" providerId="ADAL" clId="{6BFAE42A-556C-4999-B96B-8A34330A1479}" dt="2024-10-03T04:24:42.345" v="663" actId="14100"/>
          <ac:spMkLst>
            <pc:docMk/>
            <pc:sldMk cId="2051653" sldId="284"/>
            <ac:spMk id="6" creationId="{5CE07516-BE22-40D4-95B1-BED24B7EA5A8}"/>
          </ac:spMkLst>
        </pc:spChg>
        <pc:spChg chg="mod">
          <ac:chgData name="Liu Changxi" userId="bf23ac5e-c2b4-476a-ac23-169a0c8c5211" providerId="ADAL" clId="{6BFAE42A-556C-4999-B96B-8A34330A1479}" dt="2024-10-03T04:23:15.020" v="553" actId="20577"/>
          <ac:spMkLst>
            <pc:docMk/>
            <pc:sldMk cId="2051653" sldId="284"/>
            <ac:spMk id="120" creationId="{00000000-0000-0000-0000-000000000000}"/>
          </ac:spMkLst>
        </pc:spChg>
        <pc:picChg chg="mod">
          <ac:chgData name="Liu Changxi" userId="bf23ac5e-c2b4-476a-ac23-169a0c8c5211" providerId="ADAL" clId="{6BFAE42A-556C-4999-B96B-8A34330A1479}" dt="2024-10-03T04:24:00.427" v="564" actId="1076"/>
          <ac:picMkLst>
            <pc:docMk/>
            <pc:sldMk cId="2051653" sldId="284"/>
            <ac:picMk id="122" creationId="{00000000-0000-0000-0000-000000000000}"/>
          </ac:picMkLst>
        </pc:picChg>
      </pc:sldChg>
      <pc:sldChg chg="delSp add del">
        <pc:chgData name="Liu Changxi" userId="bf23ac5e-c2b4-476a-ac23-169a0c8c5211" providerId="ADAL" clId="{6BFAE42A-556C-4999-B96B-8A34330A1479}" dt="2024-10-03T04:07:37.845" v="72" actId="2696"/>
        <pc:sldMkLst>
          <pc:docMk/>
          <pc:sldMk cId="1951694758" sldId="284"/>
        </pc:sldMkLst>
        <pc:spChg chg="del">
          <ac:chgData name="Liu Changxi" userId="bf23ac5e-c2b4-476a-ac23-169a0c8c5211" providerId="ADAL" clId="{6BFAE42A-556C-4999-B96B-8A34330A1479}" dt="2024-10-03T04:06:21.569" v="71" actId="478"/>
          <ac:spMkLst>
            <pc:docMk/>
            <pc:sldMk cId="1951694758" sldId="284"/>
            <ac:spMk id="3" creationId="{BBC21822-3F6B-4DB8-A00C-E7622120C5D0}"/>
          </ac:spMkLst>
        </pc:spChg>
        <pc:spChg chg="del">
          <ac:chgData name="Liu Changxi" userId="bf23ac5e-c2b4-476a-ac23-169a0c8c5211" providerId="ADAL" clId="{6BFAE42A-556C-4999-B96B-8A34330A1479}" dt="2024-10-03T04:06:21.569" v="71" actId="478"/>
          <ac:spMkLst>
            <pc:docMk/>
            <pc:sldMk cId="1951694758" sldId="284"/>
            <ac:spMk id="4" creationId="{5AC500A5-BA62-471A-9255-1C8518035DD9}"/>
          </ac:spMkLst>
        </pc:spChg>
      </pc:sldChg>
      <pc:sldChg chg="add">
        <pc:chgData name="Liu Changxi" userId="bf23ac5e-c2b4-476a-ac23-169a0c8c5211" providerId="ADAL" clId="{6BFAE42A-556C-4999-B96B-8A34330A1479}" dt="2024-10-03T04:24:45.952" v="664"/>
        <pc:sldMkLst>
          <pc:docMk/>
          <pc:sldMk cId="356938428" sldId="285"/>
        </pc:sldMkLst>
      </pc:sldChg>
      <pc:sldChg chg="modSp add">
        <pc:chgData name="Liu Changxi" userId="bf23ac5e-c2b4-476a-ac23-169a0c8c5211" providerId="ADAL" clId="{6BFAE42A-556C-4999-B96B-8A34330A1479}" dt="2024-10-03T04:28:47.655" v="824" actId="20577"/>
        <pc:sldMkLst>
          <pc:docMk/>
          <pc:sldMk cId="0" sldId="286"/>
        </pc:sldMkLst>
        <pc:spChg chg="mod">
          <ac:chgData name="Liu Changxi" userId="bf23ac5e-c2b4-476a-ac23-169a0c8c5211" providerId="ADAL" clId="{6BFAE42A-556C-4999-B96B-8A34330A1479}" dt="2024-10-03T04:28:47.655" v="824" actId="20577"/>
          <ac:spMkLst>
            <pc:docMk/>
            <pc:sldMk cId="0" sldId="286"/>
            <ac:spMk id="229" creationId="{00000000-0000-0000-0000-000000000000}"/>
          </ac:spMkLst>
        </pc:spChg>
      </pc:sldChg>
      <pc:sldChg chg="modSp add del">
        <pc:chgData name="Liu Changxi" userId="bf23ac5e-c2b4-476a-ac23-169a0c8c5211" providerId="ADAL" clId="{6BFAE42A-556C-4999-B96B-8A34330A1479}" dt="2024-10-03T04:29:14.962" v="825" actId="2696"/>
        <pc:sldMkLst>
          <pc:docMk/>
          <pc:sldMk cId="0" sldId="287"/>
        </pc:sldMkLst>
        <pc:spChg chg="mod">
          <ac:chgData name="Liu Changxi" userId="bf23ac5e-c2b4-476a-ac23-169a0c8c5211" providerId="ADAL" clId="{6BFAE42A-556C-4999-B96B-8A34330A1479}" dt="2024-10-03T04:28:17.444" v="816" actId="27636"/>
          <ac:spMkLst>
            <pc:docMk/>
            <pc:sldMk cId="0" sldId="287"/>
            <ac:spMk id="235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28:17.525" v="817" actId="27636"/>
          <ac:spMkLst>
            <pc:docMk/>
            <pc:sldMk cId="0" sldId="287"/>
            <ac:spMk id="236" creationId="{00000000-0000-0000-0000-000000000000}"/>
          </ac:spMkLst>
        </pc:spChg>
      </pc:sldChg>
      <pc:sldChg chg="addSp delSp modSp add">
        <pc:chgData name="Liu Changxi" userId="bf23ac5e-c2b4-476a-ac23-169a0c8c5211" providerId="ADAL" clId="{6BFAE42A-556C-4999-B96B-8A34330A1479}" dt="2024-10-03T04:37:10.850" v="1058" actId="20577"/>
        <pc:sldMkLst>
          <pc:docMk/>
          <pc:sldMk cId="2676245977" sldId="287"/>
        </pc:sldMkLst>
        <pc:spChg chg="mod">
          <ac:chgData name="Liu Changxi" userId="bf23ac5e-c2b4-476a-ac23-169a0c8c5211" providerId="ADAL" clId="{6BFAE42A-556C-4999-B96B-8A34330A1479}" dt="2024-10-03T04:37:10.850" v="1058" actId="20577"/>
          <ac:spMkLst>
            <pc:docMk/>
            <pc:sldMk cId="2676245977" sldId="287"/>
            <ac:spMk id="229" creationId="{00000000-0000-0000-0000-000000000000}"/>
          </ac:spMkLst>
        </pc:spChg>
        <pc:picChg chg="add del mod">
          <ac:chgData name="Liu Changxi" userId="bf23ac5e-c2b4-476a-ac23-169a0c8c5211" providerId="ADAL" clId="{6BFAE42A-556C-4999-B96B-8A34330A1479}" dt="2024-10-03T04:32:08.470" v="949" actId="478"/>
          <ac:picMkLst>
            <pc:docMk/>
            <pc:sldMk cId="2676245977" sldId="287"/>
            <ac:picMk id="2" creationId="{DE2C8ACE-99EB-4F1E-9FE3-1F2F973AB9DA}"/>
          </ac:picMkLst>
        </pc:picChg>
        <pc:picChg chg="add mod">
          <ac:chgData name="Liu Changxi" userId="bf23ac5e-c2b4-476a-ac23-169a0c8c5211" providerId="ADAL" clId="{6BFAE42A-556C-4999-B96B-8A34330A1479}" dt="2024-10-03T04:32:17.357" v="954" actId="1076"/>
          <ac:picMkLst>
            <pc:docMk/>
            <pc:sldMk cId="2676245977" sldId="287"/>
            <ac:picMk id="3" creationId="{9277F2AB-00DA-4446-A2E9-DAE20650A483}"/>
          </ac:picMkLst>
        </pc:picChg>
        <pc:picChg chg="del">
          <ac:chgData name="Liu Changxi" userId="bf23ac5e-c2b4-476a-ac23-169a0c8c5211" providerId="ADAL" clId="{6BFAE42A-556C-4999-B96B-8A34330A1479}" dt="2024-10-03T04:29:54.437" v="827" actId="478"/>
          <ac:picMkLst>
            <pc:docMk/>
            <pc:sldMk cId="2676245977" sldId="287"/>
            <ac:picMk id="230" creationId="{00000000-0000-0000-0000-000000000000}"/>
          </ac:picMkLst>
        </pc:picChg>
      </pc:sldChg>
      <pc:sldChg chg="modSp add">
        <pc:chgData name="Liu Changxi" userId="bf23ac5e-c2b4-476a-ac23-169a0c8c5211" providerId="ADAL" clId="{6BFAE42A-556C-4999-B96B-8A34330A1479}" dt="2024-10-03T04:42:02.564" v="1084" actId="6549"/>
        <pc:sldMkLst>
          <pc:docMk/>
          <pc:sldMk cId="0" sldId="288"/>
        </pc:sldMkLst>
        <pc:spChg chg="mod">
          <ac:chgData name="Liu Changxi" userId="bf23ac5e-c2b4-476a-ac23-169a0c8c5211" providerId="ADAL" clId="{6BFAE42A-556C-4999-B96B-8A34330A1479}" dt="2024-10-03T04:41:31.599" v="1066" actId="27636"/>
          <ac:spMkLst>
            <pc:docMk/>
            <pc:sldMk cId="0" sldId="288"/>
            <ac:spMk id="353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2:02.564" v="1084" actId="6549"/>
          <ac:spMkLst>
            <pc:docMk/>
            <pc:sldMk cId="0" sldId="288"/>
            <ac:spMk id="354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1:31.657" v="1068" actId="27636"/>
        <pc:sldMkLst>
          <pc:docMk/>
          <pc:sldMk cId="0" sldId="289"/>
        </pc:sldMkLst>
        <pc:spChg chg="mod">
          <ac:chgData name="Liu Changxi" userId="bf23ac5e-c2b4-476a-ac23-169a0c8c5211" providerId="ADAL" clId="{6BFAE42A-556C-4999-B96B-8A34330A1479}" dt="2024-10-03T04:41:31.657" v="1068" actId="27636"/>
          <ac:spMkLst>
            <pc:docMk/>
            <pc:sldMk cId="0" sldId="289"/>
            <ac:spMk id="359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1:31.655" v="1067" actId="27636"/>
          <ac:spMkLst>
            <pc:docMk/>
            <pc:sldMk cId="0" sldId="289"/>
            <ac:spMk id="360" creationId="{00000000-0000-0000-0000-000000000000}"/>
          </ac:spMkLst>
        </pc:spChg>
      </pc:sldChg>
      <pc:sldChg chg="add">
        <pc:chgData name="Liu Changxi" userId="bf23ac5e-c2b4-476a-ac23-169a0c8c5211" providerId="ADAL" clId="{6BFAE42A-556C-4999-B96B-8A34330A1479}" dt="2024-10-03T04:42:38.495" v="1088"/>
        <pc:sldMkLst>
          <pc:docMk/>
          <pc:sldMk cId="0" sldId="290"/>
        </pc:sldMkLst>
      </pc:sldChg>
      <pc:sldChg chg="add">
        <pc:chgData name="Liu Changxi" userId="bf23ac5e-c2b4-476a-ac23-169a0c8c5211" providerId="ADAL" clId="{6BFAE42A-556C-4999-B96B-8A34330A1479}" dt="2024-10-03T04:43:02.407" v="1089"/>
        <pc:sldMkLst>
          <pc:docMk/>
          <pc:sldMk cId="0" sldId="291"/>
        </pc:sldMkLst>
      </pc:sldChg>
      <pc:sldChg chg="modSp add del">
        <pc:chgData name="Liu Changxi" userId="bf23ac5e-c2b4-476a-ac23-169a0c8c5211" providerId="ADAL" clId="{6BFAE42A-556C-4999-B96B-8A34330A1479}" dt="2024-10-03T04:43:15.474" v="1106" actId="2696"/>
        <pc:sldMkLst>
          <pc:docMk/>
          <pc:sldMk cId="0" sldId="292"/>
        </pc:sldMkLst>
        <pc:spChg chg="mod">
          <ac:chgData name="Liu Changxi" userId="bf23ac5e-c2b4-476a-ac23-169a0c8c5211" providerId="ADAL" clId="{6BFAE42A-556C-4999-B96B-8A34330A1479}" dt="2024-10-03T04:43:02.492" v="1090" actId="27636"/>
          <ac:spMkLst>
            <pc:docMk/>
            <pc:sldMk cId="0" sldId="292"/>
            <ac:spMk id="250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12.027" v="1105" actId="6549"/>
          <ac:spMkLst>
            <pc:docMk/>
            <pc:sldMk cId="0" sldId="292"/>
            <ac:spMk id="251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499" v="1091" actId="27636"/>
        <pc:sldMkLst>
          <pc:docMk/>
          <pc:sldMk cId="0" sldId="293"/>
        </pc:sldMkLst>
        <pc:spChg chg="mod">
          <ac:chgData name="Liu Changxi" userId="bf23ac5e-c2b4-476a-ac23-169a0c8c5211" providerId="ADAL" clId="{6BFAE42A-556C-4999-B96B-8A34330A1479}" dt="2024-10-03T04:43:02.499" v="1091" actId="27636"/>
          <ac:spMkLst>
            <pc:docMk/>
            <pc:sldMk cId="0" sldId="293"/>
            <ac:spMk id="261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11" v="1093" actId="27636"/>
        <pc:sldMkLst>
          <pc:docMk/>
          <pc:sldMk cId="0" sldId="294"/>
        </pc:sldMkLst>
        <pc:spChg chg="mod">
          <ac:chgData name="Liu Changxi" userId="bf23ac5e-c2b4-476a-ac23-169a0c8c5211" providerId="ADAL" clId="{6BFAE42A-556C-4999-B96B-8A34330A1479}" dt="2024-10-03T04:43:02.502" v="1092" actId="27636"/>
          <ac:spMkLst>
            <pc:docMk/>
            <pc:sldMk cId="0" sldId="294"/>
            <ac:spMk id="281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511" v="1093" actId="27636"/>
          <ac:spMkLst>
            <pc:docMk/>
            <pc:sldMk cId="0" sldId="294"/>
            <ac:spMk id="282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25" v="1094" actId="27636"/>
        <pc:sldMkLst>
          <pc:docMk/>
          <pc:sldMk cId="0" sldId="295"/>
        </pc:sldMkLst>
        <pc:spChg chg="mod">
          <ac:chgData name="Liu Changxi" userId="bf23ac5e-c2b4-476a-ac23-169a0c8c5211" providerId="ADAL" clId="{6BFAE42A-556C-4999-B96B-8A34330A1479}" dt="2024-10-03T04:43:02.525" v="1094" actId="27636"/>
          <ac:spMkLst>
            <pc:docMk/>
            <pc:sldMk cId="0" sldId="295"/>
            <ac:spMk id="288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38" v="1095" actId="27636"/>
        <pc:sldMkLst>
          <pc:docMk/>
          <pc:sldMk cId="0" sldId="296"/>
        </pc:sldMkLst>
        <pc:spChg chg="mod">
          <ac:chgData name="Liu Changxi" userId="bf23ac5e-c2b4-476a-ac23-169a0c8c5211" providerId="ADAL" clId="{6BFAE42A-556C-4999-B96B-8A34330A1479}" dt="2024-10-03T04:43:02.538" v="1095" actId="27636"/>
          <ac:spMkLst>
            <pc:docMk/>
            <pc:sldMk cId="0" sldId="296"/>
            <ac:spMk id="295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712" v="1097" actId="27636"/>
        <pc:sldMkLst>
          <pc:docMk/>
          <pc:sldMk cId="0" sldId="297"/>
        </pc:sldMkLst>
        <pc:spChg chg="mod">
          <ac:chgData name="Liu Changxi" userId="bf23ac5e-c2b4-476a-ac23-169a0c8c5211" providerId="ADAL" clId="{6BFAE42A-556C-4999-B96B-8A34330A1479}" dt="2024-10-03T04:43:02.543" v="1096" actId="27636"/>
          <ac:spMkLst>
            <pc:docMk/>
            <pc:sldMk cId="0" sldId="297"/>
            <ac:spMk id="301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712" v="1097" actId="27636"/>
          <ac:spMkLst>
            <pc:docMk/>
            <pc:sldMk cId="0" sldId="297"/>
            <ac:spMk id="302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793" v="1099" actId="27636"/>
        <pc:sldMkLst>
          <pc:docMk/>
          <pc:sldMk cId="0" sldId="298"/>
        </pc:sldMkLst>
        <pc:spChg chg="mod">
          <ac:chgData name="Liu Changxi" userId="bf23ac5e-c2b4-476a-ac23-169a0c8c5211" providerId="ADAL" clId="{6BFAE42A-556C-4999-B96B-8A34330A1479}" dt="2024-10-03T04:43:02.766" v="1098" actId="27636"/>
          <ac:spMkLst>
            <pc:docMk/>
            <pc:sldMk cId="0" sldId="298"/>
            <ac:spMk id="307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793" v="1099" actId="27636"/>
          <ac:spMkLst>
            <pc:docMk/>
            <pc:sldMk cId="0" sldId="298"/>
            <ac:spMk id="308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7:18.291" v="1194" actId="20577"/>
        <pc:sldMkLst>
          <pc:docMk/>
          <pc:sldMk cId="0" sldId="299"/>
        </pc:sldMkLst>
        <pc:spChg chg="mod">
          <ac:chgData name="Liu Changxi" userId="bf23ac5e-c2b4-476a-ac23-169a0c8c5211" providerId="ADAL" clId="{6BFAE42A-556C-4999-B96B-8A34330A1479}" dt="2024-10-03T04:43:02.810" v="1101" actId="27636"/>
          <ac:spMkLst>
            <pc:docMk/>
            <pc:sldMk cId="0" sldId="299"/>
            <ac:spMk id="313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7:18.291" v="1194" actId="20577"/>
          <ac:spMkLst>
            <pc:docMk/>
            <pc:sldMk cId="0" sldId="299"/>
            <ac:spMk id="314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7:37.258" v="1196" actId="27636"/>
        <pc:sldMkLst>
          <pc:docMk/>
          <pc:sldMk cId="0" sldId="300"/>
        </pc:sldMkLst>
        <pc:spChg chg="mod">
          <ac:chgData name="Liu Changxi" userId="bf23ac5e-c2b4-476a-ac23-169a0c8c5211" providerId="ADAL" clId="{6BFAE42A-556C-4999-B96B-8A34330A1479}" dt="2024-10-03T04:43:02.828" v="1103" actId="27636"/>
          <ac:spMkLst>
            <pc:docMk/>
            <pc:sldMk cId="0" sldId="300"/>
            <ac:spMk id="319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7:37.258" v="1196" actId="27636"/>
          <ac:spMkLst>
            <pc:docMk/>
            <pc:sldMk cId="0" sldId="300"/>
            <ac:spMk id="320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841" v="1104" actId="27636"/>
        <pc:sldMkLst>
          <pc:docMk/>
          <pc:sldMk cId="0" sldId="301"/>
        </pc:sldMkLst>
        <pc:spChg chg="mod">
          <ac:chgData name="Liu Changxi" userId="bf23ac5e-c2b4-476a-ac23-169a0c8c5211" providerId="ADAL" clId="{6BFAE42A-556C-4999-B96B-8A34330A1479}" dt="2024-10-03T04:43:02.841" v="1104" actId="27636"/>
          <ac:spMkLst>
            <pc:docMk/>
            <pc:sldMk cId="0" sldId="301"/>
            <ac:spMk id="325" creationId="{00000000-0000-0000-0000-000000000000}"/>
          </ac:spMkLst>
        </pc:spChg>
      </pc:sldChg>
      <pc:sldChg chg="add">
        <pc:chgData name="Liu Changxi" userId="bf23ac5e-c2b4-476a-ac23-169a0c8c5211" providerId="ADAL" clId="{6BFAE42A-556C-4999-B96B-8A34330A1479}" dt="2024-10-03T04:48:48.551" v="1197"/>
        <pc:sldMkLst>
          <pc:docMk/>
          <pc:sldMk cId="0" sldId="302"/>
        </pc:sldMkLst>
      </pc:sldChg>
      <pc:sldChg chg="addSp delSp modSp add">
        <pc:chgData name="Liu Changxi" userId="bf23ac5e-c2b4-476a-ac23-169a0c8c5211" providerId="ADAL" clId="{6BFAE42A-556C-4999-B96B-8A34330A1479}" dt="2024-10-03T04:55:00.520" v="1217"/>
        <pc:sldMkLst>
          <pc:docMk/>
          <pc:sldMk cId="4013012294" sldId="303"/>
        </pc:sldMkLst>
        <pc:spChg chg="del">
          <ac:chgData name="Liu Changxi" userId="bf23ac5e-c2b4-476a-ac23-169a0c8c5211" providerId="ADAL" clId="{6BFAE42A-556C-4999-B96B-8A34330A1479}" dt="2024-10-03T04:53:23.864" v="1213" actId="478"/>
          <ac:spMkLst>
            <pc:docMk/>
            <pc:sldMk cId="4013012294" sldId="303"/>
            <ac:spMk id="3" creationId="{DAA63B9F-460E-4DE5-920C-616B5E53B712}"/>
          </ac:spMkLst>
        </pc:spChg>
        <pc:spChg chg="del">
          <ac:chgData name="Liu Changxi" userId="bf23ac5e-c2b4-476a-ac23-169a0c8c5211" providerId="ADAL" clId="{6BFAE42A-556C-4999-B96B-8A34330A1479}" dt="2024-10-03T04:53:23.864" v="1213" actId="478"/>
          <ac:spMkLst>
            <pc:docMk/>
            <pc:sldMk cId="4013012294" sldId="303"/>
            <ac:spMk id="4" creationId="{01B26E57-7062-4B6B-8FCF-5A3310C029EE}"/>
          </ac:spMkLst>
        </pc:spChg>
        <pc:spChg chg="add mod">
          <ac:chgData name="Liu Changxi" userId="bf23ac5e-c2b4-476a-ac23-169a0c8c5211" providerId="ADAL" clId="{6BFAE42A-556C-4999-B96B-8A34330A1479}" dt="2024-10-03T04:55:00.520" v="1217"/>
          <ac:spMkLst>
            <pc:docMk/>
            <pc:sldMk cId="4013012294" sldId="303"/>
            <ac:spMk id="6" creationId="{891FA14C-6D26-4458-B1E8-49759BDA2681}"/>
          </ac:spMkLst>
        </pc:spChg>
        <pc:picChg chg="add">
          <ac:chgData name="Liu Changxi" userId="bf23ac5e-c2b4-476a-ac23-169a0c8c5211" providerId="ADAL" clId="{6BFAE42A-556C-4999-B96B-8A34330A1479}" dt="2024-10-03T04:54:48.355" v="1214"/>
          <ac:picMkLst>
            <pc:docMk/>
            <pc:sldMk cId="4013012294" sldId="303"/>
            <ac:picMk id="5" creationId="{EC2549BD-7B3F-47BD-8D24-4EDB94F7B8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#:~:text=CUDA%20kernels%20are%20subdivided%20into,of%20threads%20(Figure%202)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#:~:text=CUDA%20kernels%20are%20subdivided%20into,of%20threads%20(Figure%202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18087a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18087a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Prep: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Connect to soctfs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Have sacct_admin.sh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monitoring scripts to see the status of the class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squeue -a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sinfo</a:t>
            </a:r>
            <a:endParaRPr sz="1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63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0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0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679094f4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679094f4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61b7003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61b7003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79094f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79094f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79094f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79094f4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679094f4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679094f4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ef061878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ef061878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79094f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79094f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79094f4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79094f4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65e86fc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65e86fc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5e86fc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65e86fc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679094f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679094f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679094f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679094f4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ce79bbf2d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ce79bbf2d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ce79bbf2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ce79bbf2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679094f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679094f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srun --constraint xgpb --gres=gpu:1 bash -c "/usr/local/cuda-12.2/bin/nvcc -o its_s_50 --std=c++17 -arch sm_50 -O0 -Xptxas -O0 its_share.cu; ./its_s_50"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679094f4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679094f4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trust me bro i marked assignment 2 last year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cc36f5a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cc36f5a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679094f4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679094f4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e7a1ac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e7a1ac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caf870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caf870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8e7a1ac1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8e7a1ac1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8e7a1a8a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8e7a1a8a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caf8706a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caf8706a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ac6e8a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ac6e8a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cc36f5a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cc36f5a9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080c8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080c88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ac6e8a5c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ac6e8a5c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883b577b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883b577b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https://developer.nvidia.com/blog/cuda-refresher-cuda-programming-model/#:~:text=CUDA%20kernels%20are%20subdivided%20into,of%20threads%20(Figure%202)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ce79bbf2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ce79bbf2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https://developer.nvidia.com/blog/cuda-refresher-cuda-programming-model/#:~:text=CUDA%20kernels%20are%20subdivided%20into,of%20threads%20(Figure%202)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" type="blank">
  <p:cSld name="BLANK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0" y="4823775"/>
            <a:ext cx="1679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5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54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BLANK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CUSTOM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er">
  <p:cSld name="CUSTOM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98550" y="1330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398550" y="763773"/>
            <a:ext cx="601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Font typeface="Quattrocento Sans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changxii/cs3210" TargetMode="External"/><Relationship Id="rId5" Type="http://schemas.openxmlformats.org/officeDocument/2006/relationships/hyperlink" Target="https://drive.google.com/drive/folders/1ReR6WXbN8s561FRvoBIbp7EOScimIGcs?usp=sharing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98-APP/resources/materials/CUDA-Thread-Indexing-Cheatshee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puhackshef.readthedocs.io/en/latest/tools/nvidia-profiling-tool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c0PxiubbiUeQUaswmuY-EwabPtbO-78VdeaQdGsXYGKb5ig/viewform?usp=sf_link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24050" y="1717799"/>
            <a:ext cx="82959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Lab 3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4175" y="2794501"/>
            <a:ext cx="85155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GPU Parallel Programming in CUDA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112002" y="4334768"/>
            <a:ext cx="8725861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threads inside one warp must run on the same CUDA core or tensor core at the same time</a:t>
            </a:r>
          </a:p>
        </p:txBody>
      </p:sp>
      <p:pic>
        <p:nvPicPr>
          <p:cNvPr id="7" name="Google Shape;102;p19">
            <a:extLst>
              <a:ext uri="{FF2B5EF4-FFF2-40B4-BE49-F238E27FC236}">
                <a16:creationId xmlns:a16="http://schemas.microsoft.com/office/drawing/2014/main" id="{E0315CAF-8F45-47FA-972B-37340D38F5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435" y="763775"/>
            <a:ext cx="2346450" cy="35064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78D333-C98F-4861-AAA0-0D817BF39735}"/>
              </a:ext>
            </a:extLst>
          </p:cNvPr>
          <p:cNvSpPr/>
          <p:nvPr/>
        </p:nvSpPr>
        <p:spPr>
          <a:xfrm>
            <a:off x="5656667" y="1348436"/>
            <a:ext cx="854329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A72A-B8A9-47D1-BEFC-69FDBE7E86ED}"/>
              </a:ext>
            </a:extLst>
          </p:cNvPr>
          <p:cNvSpPr txBox="1"/>
          <p:nvPr/>
        </p:nvSpPr>
        <p:spPr>
          <a:xfrm>
            <a:off x="4474933" y="1487847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CUDA core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12ADD-332C-4F3F-AF72-76F662A1C33C}"/>
              </a:ext>
            </a:extLst>
          </p:cNvPr>
          <p:cNvSpPr/>
          <p:nvPr/>
        </p:nvSpPr>
        <p:spPr>
          <a:xfrm>
            <a:off x="7420521" y="2738314"/>
            <a:ext cx="854329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EAB1D-E22C-4EE2-80B7-D9047C5B0D01}"/>
              </a:ext>
            </a:extLst>
          </p:cNvPr>
          <p:cNvSpPr txBox="1"/>
          <p:nvPr/>
        </p:nvSpPr>
        <p:spPr>
          <a:xfrm>
            <a:off x="8176653" y="2517018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tensor</a:t>
            </a:r>
          </a:p>
          <a:p>
            <a:r>
              <a:rPr lang="en-US" dirty="0">
                <a:solidFill>
                  <a:srgbClr val="FF0000"/>
                </a:solidFill>
              </a:rPr>
              <a:t>core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477"/>
            <a:ext cx="9144003" cy="3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-147631" y="4323790"/>
            <a:ext cx="8003461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warps in one Block must run on the same SM</a:t>
            </a:r>
          </a:p>
        </p:txBody>
      </p:sp>
    </p:spTree>
    <p:extLst>
      <p:ext uri="{BB962C8B-B14F-4D97-AF65-F5344CB8AC3E}">
        <p14:creationId xmlns:p14="http://schemas.microsoft.com/office/powerpoint/2010/main" val="35693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Optional : GPC (GPU Processing Clusters)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477"/>
            <a:ext cx="9144003" cy="3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-147631" y="4323790"/>
            <a:ext cx="8637535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Thread Block Cluster must execute on the same GPC (H100 GPU)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34D14C-D4F6-4573-8743-8166EB2D34EF}"/>
              </a:ext>
            </a:extLst>
          </p:cNvPr>
          <p:cNvSpPr/>
          <p:nvPr/>
        </p:nvSpPr>
        <p:spPr>
          <a:xfrm>
            <a:off x="200234" y="2496245"/>
            <a:ext cx="954446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C0829-3AC0-4F31-92CD-F9904AD08125}"/>
              </a:ext>
            </a:extLst>
          </p:cNvPr>
          <p:cNvSpPr txBox="1"/>
          <p:nvPr/>
        </p:nvSpPr>
        <p:spPr>
          <a:xfrm>
            <a:off x="200234" y="222448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GPC</a:t>
            </a:r>
          </a:p>
        </p:txBody>
      </p:sp>
    </p:spTree>
    <p:extLst>
      <p:ext uri="{BB962C8B-B14F-4D97-AF65-F5344CB8AC3E}">
        <p14:creationId xmlns:p14="http://schemas.microsoft.com/office/powerpoint/2010/main" val="205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Warps are 32 threads, so any block sizes </a:t>
            </a:r>
            <a:r>
              <a:rPr lang="en" b="1" dirty="0"/>
              <a:t>not divisible by 32</a:t>
            </a:r>
            <a:r>
              <a:rPr lang="en" dirty="0"/>
              <a:t> have </a:t>
            </a:r>
            <a:r>
              <a:rPr lang="en" b="1" dirty="0"/>
              <a:t>wasted threads</a:t>
            </a:r>
            <a:r>
              <a:rPr lang="en" dirty="0"/>
              <a:t> (i.e. they run but do no meaningful work)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Keep threads </a:t>
            </a:r>
            <a:r>
              <a:rPr lang="en" b="1" dirty="0"/>
              <a:t>simple </a:t>
            </a:r>
            <a:r>
              <a:rPr lang="en" dirty="0"/>
              <a:t>and </a:t>
            </a:r>
            <a:r>
              <a:rPr lang="en" b="1" dirty="0"/>
              <a:t>minimize control flow</a:t>
            </a:r>
            <a:r>
              <a:rPr lang="en" dirty="0"/>
              <a:t> logic (if/else)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dirty="0"/>
              <a:t>Prefer </a:t>
            </a:r>
            <a:r>
              <a:rPr lang="en" b="1" dirty="0"/>
              <a:t>registers &gt; shared  &gt;  global</a:t>
            </a:r>
            <a:r>
              <a:rPr lang="en" dirty="0"/>
              <a:t> memory</a:t>
            </a:r>
            <a:endParaRPr dirty="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altLang="zh-CN" dirty="0"/>
              <a:t>Write code in the thread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Think about the CUDA code in the warp level</a:t>
            </a:r>
          </a:p>
          <a:p>
            <a:pPr lvl="1" indent="-342900">
              <a:buSzPts val="1800"/>
              <a:buAutoNum type="arabicPeriod"/>
            </a:pPr>
            <a:r>
              <a:rPr lang="en-US" dirty="0"/>
              <a:t>memory addresses accessed by threads within the same warp to be consecutive. (Spatial Locality)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7F2AB-00DA-4446-A2E9-DAE20650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08" y="3024561"/>
            <a:ext cx="4365092" cy="13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Lab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1"/>
          <p:cNvCxnSpPr>
            <a:stCxn id="257" idx="1"/>
            <a:endCxn id="258" idx="3"/>
          </p:cNvCxnSpPr>
          <p:nvPr/>
        </p:nvCxnSpPr>
        <p:spPr>
          <a:xfrm flipH="1">
            <a:off x="1299200" y="2169925"/>
            <a:ext cx="13827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>
            <a:stCxn id="257" idx="1"/>
            <a:endCxn id="260" idx="3"/>
          </p:cNvCxnSpPr>
          <p:nvPr/>
        </p:nvCxnSpPr>
        <p:spPr>
          <a:xfrm rot="10800000">
            <a:off x="1299200" y="1762225"/>
            <a:ext cx="13827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Cluster vs PDC Cluster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00" y="1768100"/>
            <a:ext cx="803650" cy="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416175" y="3226575"/>
            <a:ext cx="36900" cy="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6150925" y="2937850"/>
            <a:ext cx="18546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pdc lab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us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332775" y="257175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xlogin node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636900" y="289010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xgp GPU nodes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31"/>
          <p:cNvCxnSpPr>
            <a:stCxn id="257" idx="1"/>
            <a:endCxn id="262" idx="3"/>
          </p:cNvCxnSpPr>
          <p:nvPr/>
        </p:nvCxnSpPr>
        <p:spPr>
          <a:xfrm rot="10800000">
            <a:off x="2106500" y="1762225"/>
            <a:ext cx="5754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>
            <a:stCxn id="257" idx="1"/>
            <a:endCxn id="263" idx="3"/>
          </p:cNvCxnSpPr>
          <p:nvPr/>
        </p:nvCxnSpPr>
        <p:spPr>
          <a:xfrm flipH="1">
            <a:off x="2106500" y="2169925"/>
            <a:ext cx="5754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3051150" y="4208800"/>
            <a:ext cx="304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are on separate networks!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093125" y="3290300"/>
            <a:ext cx="22974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 Compute Cluster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SoC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605450" y="1272200"/>
            <a:ext cx="0" cy="263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1"/>
          </p:nvPr>
        </p:nvSpPr>
        <p:spPr>
          <a:xfrm>
            <a:off x="311700" y="1056575"/>
            <a:ext cx="85206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top-tier GPUs for you to play with!</a:t>
            </a:r>
            <a:endParaRPr/>
          </a:p>
        </p:txBody>
      </p:sp>
      <p:graphicFrame>
        <p:nvGraphicFramePr>
          <p:cNvPr id="283" name="Google Shape;283;p32"/>
          <p:cNvGraphicFramePr/>
          <p:nvPr/>
        </p:nvGraphicFramePr>
        <p:xfrm>
          <a:off x="311700" y="1574775"/>
          <a:ext cx="8520600" cy="3232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Node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Slurm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NVIDIA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Compute Capability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Memory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Notes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xgpc[0-9]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V100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xgpd[0-9]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12GB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xgpe[0-11]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RTX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24GB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xgpf[0-10]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T4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xgpg[0-9]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a100-80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Split into 2x 40GB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h100-96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h100-47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47GB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96GB, split into 4x 47GB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:(</a:t>
            </a: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87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share with others.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(Currently the cluster is under-utilized, so do let us know if your jobs are not running!)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51" y="362412"/>
            <a:ext cx="5654701" cy="4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instructions (TLDR)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Ensure you're on FortiClient VPN</a:t>
            </a:r>
            <a:endParaRPr dirty="0"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ssh &lt;SoC unix username&gt;@xlogin0.comp.nus.edu.sg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OR ssh &lt;SoC unix username&gt;@xlogin2.comp.nus.edu.sg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/>
              <a:t>(as of now, xlogin1 has issues dispatching slurm jobs)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2400"/>
              </a:spcBef>
              <a:spcAft>
                <a:spcPts val="2400"/>
              </a:spcAft>
              <a:buSzPts val="1800"/>
              <a:buAutoNum type="arabicPeriod"/>
            </a:pPr>
            <a:r>
              <a:rPr lang="en" dirty="0"/>
              <a:t>Test that you can get a GPU via</a:t>
            </a:r>
            <a:br>
              <a:rPr lang="en" dirty="0"/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srun --gpus=1 bash -c "hostname; nvidia-smi"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Slides Sharing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9CF52-2B7D-4201-A21E-2FAA07EBE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42"/>
          <a:stretch/>
        </p:blipFill>
        <p:spPr>
          <a:xfrm>
            <a:off x="5314115" y="1152425"/>
            <a:ext cx="3518185" cy="152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0B502-6D52-452C-9E99-B60A4D5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15" y="2981400"/>
            <a:ext cx="3708592" cy="2061036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4E0948E-E664-4825-8E51-3D6A9882C6FD}"/>
              </a:ext>
            </a:extLst>
          </p:cNvPr>
          <p:cNvSpPr/>
          <p:nvPr/>
        </p:nvSpPr>
        <p:spPr>
          <a:xfrm>
            <a:off x="7043093" y="2748746"/>
            <a:ext cx="200233" cy="158107"/>
          </a:xfrm>
          <a:prstGeom prst="downArrow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73;p14">
            <a:extLst>
              <a:ext uri="{FF2B5EF4-FFF2-40B4-BE49-F238E27FC236}">
                <a16:creationId xmlns:a16="http://schemas.microsoft.com/office/drawing/2014/main" id="{0822F86B-B1EB-430E-B136-8D9934712DC5}"/>
              </a:ext>
            </a:extLst>
          </p:cNvPr>
          <p:cNvSpPr txBox="1">
            <a:spLocks/>
          </p:cNvSpPr>
          <p:nvPr/>
        </p:nvSpPr>
        <p:spPr>
          <a:xfrm>
            <a:off x="311700" y="1266325"/>
            <a:ext cx="4614046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</a:p>
          <a:p>
            <a:pPr lvl="0" indent="-327025">
              <a:spcBef>
                <a:spcPts val="1000"/>
              </a:spcBef>
              <a:buClr>
                <a:srgbClr val="6AA84F"/>
              </a:buClr>
              <a:buSzPts val="1550"/>
            </a:pPr>
            <a:r>
              <a:rPr lang="en-US" sz="2400" b="1" dirty="0" err="1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Google 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rive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every session.</a:t>
            </a: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https://github.com/lchangxii/cs3210</a:t>
            </a:r>
            <a:endParaRPr lang="en-US" b="1" u="sng" dirty="0">
              <a:solidFill>
                <a:srgbClr val="6AA8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README if preferring Google Drive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Overview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311700" y="1198750"/>
            <a:ext cx="8520600" cy="3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ex1-4:</a:t>
            </a:r>
            <a:r>
              <a:rPr lang="en"/>
              <a:t> orientation with xlogin's slurm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ex5:</a:t>
            </a:r>
            <a:r>
              <a:rPr lang="en"/>
              <a:t> hello world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ex6:</a:t>
            </a:r>
            <a:r>
              <a:rPr lang="en"/>
              <a:t> calculating thread id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ex7-8:</a:t>
            </a:r>
            <a:r>
              <a:rPr lang="en"/>
              <a:t> understanding warps </a:t>
            </a:r>
            <a:r>
              <a:rPr lang="en">
                <a:solidFill>
                  <a:srgbClr val="38761D"/>
                </a:solidFill>
              </a:rPr>
              <a:t>[demo]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ex9:</a:t>
            </a:r>
            <a:r>
              <a:rPr lang="en"/>
              <a:t> compile time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ex10:</a:t>
            </a:r>
            <a:r>
              <a:rPr lang="en"/>
              <a:t> cudaMalloc-ed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ex11:</a:t>
            </a:r>
            <a:r>
              <a:rPr lang="en"/>
              <a:t> unified memory with __managed__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ex12:</a:t>
            </a:r>
            <a:r>
              <a:rPr lang="en"/>
              <a:t> shared memory with __shared__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ex13:</a:t>
            </a:r>
            <a:r>
              <a:rPr lang="en"/>
              <a:t> Atomic memory operations (atomicAdd,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ex14:</a:t>
            </a:r>
            <a:r>
              <a:rPr lang="en"/>
              <a:t> explicit synchronization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ex15:</a:t>
            </a:r>
            <a:r>
              <a:rPr lang="en"/>
              <a:t> putting it together to optimize a simple program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CUDA is very new to you, we generally don't expect you to complete everything within 2 hours.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commands (e.g. nvcc, nsys) is not in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$PATH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just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without specifying the full path to the executables</a:t>
            </a:r>
            <a:br>
              <a:rPr lang="en"/>
            </a:br>
            <a:r>
              <a:rPr lang="en"/>
              <a:t>i.e. need to specify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/usr/local/cuda-12.2/bin/nvcc</a:t>
            </a:r>
            <a:r>
              <a:rPr lang="en" b="1"/>
              <a:t> </a:t>
            </a:r>
            <a:r>
              <a:rPr lang="en"/>
              <a:t>to compile your code with nvcc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gpu_job.sh</a:t>
            </a:r>
            <a:r>
              <a:rPr lang="en"/>
              <a:t> script helps you get around that, but you can also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manually.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mentioned in our student guide or lab sheet, you can also add this to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Now you can just call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nvcc</a:t>
            </a:r>
            <a:r>
              <a:rPr lang="en" dirty="0"/>
              <a:t> without full path!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Tips: source ~/.</a:t>
            </a:r>
            <a:r>
              <a:rPr lang="en-US" altLang="zh-CN" b="1" dirty="0" err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bashrc</a:t>
            </a:r>
            <a:r>
              <a:rPr lang="en-US" altLang="zh-C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(sometimes, you should manually source it)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life-pro tips from me</a:t>
            </a:r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these lines to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tv100="srun --gpus=1 --constraint=xgpc"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tvolta="srun --gpus=1 --constraint=xgpd"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trtx="srun --gpus=1 --constraint=xgpe"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tt4="srun --gpus=1 --constraint=xgpf"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a100mig="srun --gpus=a100-40 --constraint=xgph"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a100a="srun --gpus=a100-40 --constraint=xgpg"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a100b="srun --gpus=a100-80"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h100mig="srun --gpus=h100-47"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h100="srun --gpus=h100-96"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Ex6 hint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https://www.eecs.umich.edu/courses/eecs498-APP/resources/materials/CUDA-Thread-Indexing-Cheatsheet.pdf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(Can be found in your lab sheet)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Ex7: Understanding Warp Divergence</a:t>
            </a:r>
            <a:br>
              <a:rPr lang="en"/>
            </a:br>
            <a:r>
              <a:rPr lang="en"/>
              <a:t>&amp; Independent Thread Scheduling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Old: NVIDIA Pascal (&lt;= CC 6.x)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3667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Threads in the same warp may </a:t>
            </a:r>
            <a:r>
              <a:rPr lang="en" b="1"/>
              <a:t>diverge</a:t>
            </a:r>
            <a:r>
              <a:rPr lang="en"/>
              <a:t> under different control flow - this is still true today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Pascal and earlier: </a:t>
            </a:r>
            <a:r>
              <a:rPr lang="en"/>
              <a:t>entire divergent region must converge first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88" y="2571750"/>
            <a:ext cx="8639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3667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Independent thread scheduling (ITS)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Different statements in the divergent branches can </a:t>
            </a:r>
            <a:r>
              <a:rPr lang="en" b="1"/>
              <a:t>interleave</a:t>
            </a:r>
            <a:endParaRPr b="1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New: NVIDIA Volta (&gt;= CC 7.x)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t="7734" b="4468"/>
          <a:stretch/>
        </p:blipFill>
        <p:spPr>
          <a:xfrm>
            <a:off x="1871675" y="3718575"/>
            <a:ext cx="5420450" cy="1416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t="6148" b="6139"/>
          <a:stretch/>
        </p:blipFill>
        <p:spPr>
          <a:xfrm>
            <a:off x="1491325" y="1822725"/>
            <a:ext cx="6161350" cy="183265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9A151-B991-4595-B689-C4D63AE2A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5CDD1-9539-46AA-A300-E66E1B1A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B52CE-2423-46D8-9B28-829308C2D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https://pic1.zhimg.com/v2-dfc1ad58d72a9ac0bce378fc497658a4_r.jpg">
            <a:extLst>
              <a:ext uri="{FF2B5EF4-FFF2-40B4-BE49-F238E27FC236}">
                <a16:creationId xmlns:a16="http://schemas.microsoft.com/office/drawing/2014/main" id="{F21AA62F-52DD-4435-AA46-C7CD9422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6"/>
          <a:stretch/>
        </p:blipFill>
        <p:spPr bwMode="auto">
          <a:xfrm>
            <a:off x="992709" y="393262"/>
            <a:ext cx="6328782" cy="413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3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issues with divergence</a:t>
            </a: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vim its_share.cu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"nvcc -o its_s_70 --std=c++17 -arch sm_70 -O0 -Xptxas -O0 its_share.cu; ./its_s_70"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"nvcc -o its_s_50 --std=c++17 -arch sm_50 -O0 -Xptxas -O0 its_share.cu; ./its_s_50"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i="1" dirty="0">
                <a:latin typeface="Consolas"/>
                <a:ea typeface="Consolas"/>
                <a:cs typeface="Consolas"/>
                <a:sym typeface="Consolas"/>
              </a:rPr>
              <a:t>Don't mind the long commands</a:t>
            </a:r>
            <a:endParaRPr sz="1500" i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progress through CS3210 :)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61630" y="1301675"/>
            <a:ext cx="2864100" cy="2811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Part 1: OpenMP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Making </a:t>
            </a:r>
            <a:r>
              <a:rPr lang="en" sz="1700" b="1"/>
              <a:t>single-node</a:t>
            </a:r>
            <a:r>
              <a:rPr lang="en" sz="1700"/>
              <a:t> </a:t>
            </a:r>
            <a:br>
              <a:rPr lang="en" sz="1700"/>
            </a:br>
            <a:r>
              <a:rPr lang="en" sz="1700" b="1"/>
              <a:t>CPU</a:t>
            </a:r>
            <a:r>
              <a:rPr lang="en" sz="1700"/>
              <a:t> programs faster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Complex tasks </a:t>
            </a:r>
            <a:r>
              <a:rPr lang="en" sz="1500"/>
              <a:t>that are relatively </a:t>
            </a:r>
            <a:r>
              <a:rPr lang="en" sz="1500" b="1"/>
              <a:t>less parallelizable </a:t>
            </a:r>
            <a:r>
              <a:rPr lang="en" sz="1500"/>
              <a:t>(10s of tasks)</a:t>
            </a:r>
            <a:endParaRPr sz="1500"/>
          </a:p>
        </p:txBody>
      </p:sp>
      <p:sp>
        <p:nvSpPr>
          <p:cNvPr id="71" name="Google Shape;71;p15"/>
          <p:cNvSpPr/>
          <p:nvPr/>
        </p:nvSpPr>
        <p:spPr>
          <a:xfrm>
            <a:off x="3139950" y="1301675"/>
            <a:ext cx="2864100" cy="2811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Part 2: CUDA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Making </a:t>
            </a:r>
            <a:r>
              <a:rPr lang="en" sz="1700" b="1">
                <a:solidFill>
                  <a:schemeClr val="dk1"/>
                </a:solidFill>
              </a:rPr>
              <a:t>single-node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 b="1">
                <a:solidFill>
                  <a:schemeClr val="dk1"/>
                </a:solidFill>
              </a:rPr>
              <a:t>GPU-able</a:t>
            </a:r>
            <a:r>
              <a:rPr lang="en" sz="1700">
                <a:solidFill>
                  <a:schemeClr val="dk1"/>
                </a:solidFill>
              </a:rPr>
              <a:t> programs faster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Simpler tasks </a:t>
            </a:r>
            <a:r>
              <a:rPr lang="en" sz="1500">
                <a:solidFill>
                  <a:schemeClr val="dk1"/>
                </a:solidFill>
              </a:rPr>
              <a:t>that are relatively </a:t>
            </a:r>
            <a:r>
              <a:rPr lang="en" sz="1500" b="1">
                <a:solidFill>
                  <a:schemeClr val="dk1"/>
                </a:solidFill>
              </a:rPr>
              <a:t>more parallelizable </a:t>
            </a:r>
            <a:br>
              <a:rPr lang="en" sz="1500" b="1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(millions of tasks even)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118270" y="1301675"/>
            <a:ext cx="2864100" cy="281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Part 3: MPI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Making </a:t>
            </a:r>
            <a:r>
              <a:rPr lang="en" sz="1700" b="1">
                <a:solidFill>
                  <a:schemeClr val="dk1"/>
                </a:solidFill>
              </a:rPr>
              <a:t>multi-node</a:t>
            </a:r>
            <a:r>
              <a:rPr lang="en" sz="1700">
                <a:solidFill>
                  <a:schemeClr val="dk1"/>
                </a:solidFill>
              </a:rPr>
              <a:t> programs faster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Large, mixed workloads </a:t>
            </a:r>
            <a:br>
              <a:rPr lang="en" sz="1500" b="1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(slow communication between nodes is worth it due to size / parallelizabilty of work)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much difference </a:t>
            </a:r>
            <a:r>
              <a:rPr lang="en" u="sng"/>
              <a:t>in runtime</a:t>
            </a:r>
            <a:r>
              <a:rPr lang="en"/>
              <a:t> between different CC versions!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just because our demo program here is very simple.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more complex programs with many memory operations, the interleaving of control flows will perform slightly better.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divergence </a:t>
            </a:r>
            <a:r>
              <a:rPr lang="en" u="sng"/>
              <a:t>within warps</a:t>
            </a:r>
            <a:r>
              <a:rPr lang="en"/>
              <a:t> can cause slowdowns.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Top reason</a:t>
            </a:r>
            <a:r>
              <a:rPr lang="en"/>
              <a:t> why some students can't meet our performance criteria for asgn 2 last year.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the number of </a:t>
            </a:r>
            <a:r>
              <a:rPr lang="en" u="sng"/>
              <a:t>if-statements</a:t>
            </a:r>
            <a:r>
              <a:rPr lang="en"/>
              <a:t> in your device code!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Divergence </a:t>
            </a:r>
            <a:r>
              <a:rPr lang="en" u="sng"/>
              <a:t>between warps</a:t>
            </a:r>
            <a:r>
              <a:rPr lang="en"/>
              <a:t> does not have an issue.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Ex11: Unified Memory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t="9441" b="9441"/>
          <a:stretch/>
        </p:blipFill>
        <p:spPr>
          <a:xfrm>
            <a:off x="1330804" y="763775"/>
            <a:ext cx="6482391" cy="43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5" y="798050"/>
            <a:ext cx="4531099" cy="29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121375" y="1156950"/>
            <a:ext cx="3153900" cy="16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121375" y="2344525"/>
            <a:ext cx="4383300" cy="22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121375" y="3459325"/>
            <a:ext cx="44505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121375" y="798050"/>
            <a:ext cx="31539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526" y="1478933"/>
            <a:ext cx="4329399" cy="1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4802650" y="1510275"/>
            <a:ext cx="4329300" cy="33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895025" y="41002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1"/>
          </a:p>
        </p:txBody>
      </p:sp>
      <p:sp>
        <p:nvSpPr>
          <p:cNvPr id="182" name="Google Shape;182;p28"/>
          <p:cNvSpPr txBox="1"/>
          <p:nvPr/>
        </p:nvSpPr>
        <p:spPr>
          <a:xfrm>
            <a:off x="5467300" y="41002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 unified memory always?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 dirty="0">
                <a:solidFill>
                  <a:srgbClr val="FF0000"/>
                </a:solidFill>
              </a:rPr>
              <a:t>Unified is a </a:t>
            </a:r>
            <a:r>
              <a:rPr lang="en" b="1" i="1" dirty="0">
                <a:solidFill>
                  <a:srgbClr val="FF0000"/>
                </a:solidFill>
              </a:rPr>
              <a:t>tiny </a:t>
            </a:r>
            <a:r>
              <a:rPr lang="en" b="1" dirty="0">
                <a:solidFill>
                  <a:srgbClr val="FF0000"/>
                </a:solidFill>
              </a:rPr>
              <a:t>bit slower! </a:t>
            </a:r>
            <a:r>
              <a:rPr lang="en" b="1" dirty="0">
                <a:solidFill>
                  <a:srgbClr val="38761D"/>
                </a:solidFill>
              </a:rPr>
              <a:t>But much easier to program.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You can give “hints” to CUDA to make unified almost as fast as normal, but generally non-unified memory is faster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424050" y="2240850"/>
            <a:ext cx="82959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Performance Profiling</a:t>
            </a:r>
            <a:endParaRPr sz="3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586600" cy="4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 sz="1800" b="1" dirty="0">
                <a:solidFill>
                  <a:srgbClr val="FF0000"/>
                </a:solidFill>
              </a:rPr>
              <a:t>The greatest sin of optimization: </a:t>
            </a:r>
            <a:r>
              <a:rPr lang="en" sz="1800" dirty="0">
                <a:solidFill>
                  <a:srgbClr val="FF0000"/>
                </a:solidFill>
              </a:rPr>
              <a:t>optimization without profiling</a:t>
            </a:r>
            <a:endParaRPr sz="1800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How to profile CUDA applications?</a:t>
            </a:r>
            <a:endParaRPr sz="18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n" sz="1200" dirty="0">
                <a:solidFill>
                  <a:srgbClr val="FF0000"/>
                </a:solidFill>
              </a:rPr>
              <a:t>nvprof / NVIDIA Visual Profiler</a:t>
            </a:r>
            <a:r>
              <a:rPr lang="en" sz="1200" b="1" dirty="0">
                <a:solidFill>
                  <a:srgbClr val="FF0000"/>
                </a:solidFill>
              </a:rPr>
              <a:t> (deprecated past CC 7.5!)</a:t>
            </a:r>
            <a:endParaRPr sz="1200" b="1" dirty="0">
              <a:solidFill>
                <a:srgbClr val="FF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n" sz="1200" dirty="0">
                <a:solidFill>
                  <a:srgbClr val="38761D"/>
                </a:solidFill>
              </a:rPr>
              <a:t>Now: </a:t>
            </a:r>
            <a:r>
              <a:rPr lang="en" sz="1200" b="1" dirty="0">
                <a:solidFill>
                  <a:srgbClr val="38761D"/>
                </a:solidFill>
              </a:rPr>
              <a:t>ncu (NVIDIA Compute CLI, for kernels)</a:t>
            </a:r>
            <a:r>
              <a:rPr lang="en" sz="1200" dirty="0">
                <a:solidFill>
                  <a:srgbClr val="38761D"/>
                </a:solidFill>
              </a:rPr>
              <a:t> and</a:t>
            </a:r>
            <a:r>
              <a:rPr lang="en" sz="1200" b="1" dirty="0">
                <a:solidFill>
                  <a:srgbClr val="38761D"/>
                </a:solidFill>
              </a:rPr>
              <a:t> nsys (NVIDIA NSight Compute, general profiler)</a:t>
            </a:r>
            <a:endParaRPr sz="1200" b="1" dirty="0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 dirty="0"/>
              <a:t>Read: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https://gpuhackshef.readthedocs.io/en/latest/tools/nvidia-profiling-tools.html</a:t>
            </a:r>
            <a:r>
              <a:rPr lang="en" sz="1800" dirty="0"/>
              <a:t> </a:t>
            </a:r>
            <a:endParaRPr sz="18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Examples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nsys profile -o sum_ans_short ./sum_ans_short</a:t>
            </a:r>
          </a:p>
          <a:p>
            <a:pPr lvl="2" indent="-342900">
              <a:buSzPts val="1800"/>
              <a:buFont typeface="Courier New"/>
              <a:buChar char="○"/>
            </a:pP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nsys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analyze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sum_ans_short.nsys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-rep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ncu ./sum_ans_short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4F3C3-63AE-4338-9D29-A3805A493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549BD-7B3F-47BD-8D24-4EDB94F7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185862"/>
            <a:ext cx="2876550" cy="277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FA14C-6D26-4458-B1E8-49759BDA2681}"/>
              </a:ext>
            </a:extLst>
          </p:cNvPr>
          <p:cNvSpPr txBox="1"/>
          <p:nvPr/>
        </p:nvSpPr>
        <p:spPr>
          <a:xfrm>
            <a:off x="6400800" y="384448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24050" y="1278750"/>
            <a:ext cx="82959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CUDA is a very deep topic.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 will mainly try to cover the basics - enough!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Highly recommend the CUDA Programming Guide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https://docs.nvidia.com/cuda/cuda-c-programming-guide/index.html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 Latency vs Throughput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844963" y="723923"/>
            <a:ext cx="32799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Complex cores,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 </a:t>
            </a:r>
            <a:r>
              <a:rPr lang="en" sz="1800" b="1"/>
              <a:t>latency</a:t>
            </a:r>
            <a:endParaRPr sz="1800" b="1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00" y="1573325"/>
            <a:ext cx="7399648" cy="36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779750" y="723923"/>
            <a:ext cx="32799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simple cores, </a:t>
            </a:r>
            <a:br>
              <a:rPr lang="en" sz="1800"/>
            </a:br>
            <a:r>
              <a:rPr lang="en" sz="1800"/>
              <a:t>high </a:t>
            </a:r>
            <a:r>
              <a:rPr lang="en" sz="1800" b="1"/>
              <a:t>throughput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1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6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46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9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8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33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96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71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33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8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1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46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8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3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6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1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1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3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4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58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50" y="1993300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9608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75" y="25110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950" y="2488187"/>
            <a:ext cx="1158904" cy="12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288550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4408525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GPU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24050" y="1525050"/>
            <a:ext cx="8295900" cy="20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Main point: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To maximize CUDA performance, </a:t>
            </a:r>
            <a:br>
              <a:rPr lang="en" sz="3100"/>
            </a:br>
            <a:r>
              <a:rPr lang="en" sz="3100"/>
              <a:t>you must understand GPU hardware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43606" y="4879189"/>
            <a:ext cx="500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i="1"/>
              <a:t>Physical</a:t>
            </a:r>
            <a:r>
              <a:rPr lang="en"/>
              <a:t> Structure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95586" y="727994"/>
            <a:ext cx="5437800" cy="3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GPU: many </a:t>
            </a:r>
            <a:r>
              <a:rPr lang="en" sz="2000" b="1" dirty="0"/>
              <a:t>Streaming Multiprocessors (SMs)</a:t>
            </a:r>
          </a:p>
          <a:p>
            <a:pPr lvl="1" indent="-355600">
              <a:buSzPts val="2000"/>
              <a:buChar char="●"/>
            </a:pPr>
            <a:r>
              <a:rPr lang="en" sz="1400" b="1" dirty="0"/>
              <a:t>One SM contains many CUDA cores, </a:t>
            </a:r>
            <a:r>
              <a:rPr lang="en-US" sz="1400" b="1" dirty="0"/>
              <a:t>Tensor Cores</a:t>
            </a:r>
            <a:endParaRPr sz="14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Each SM</a:t>
            </a:r>
            <a:r>
              <a:rPr lang="en" sz="2000" dirty="0"/>
              <a:t>:</a:t>
            </a:r>
            <a:r>
              <a:rPr lang="en" sz="2000" b="1" dirty="0"/>
              <a:t> </a:t>
            </a:r>
            <a:r>
              <a:rPr lang="en" sz="2000" dirty="0"/>
              <a:t>runs </a:t>
            </a:r>
            <a:r>
              <a:rPr lang="en-US" sz="2000" dirty="0"/>
              <a:t>many</a:t>
            </a:r>
            <a:r>
              <a:rPr lang="en" sz="2000" dirty="0"/>
              <a:t> “</a:t>
            </a:r>
            <a:r>
              <a:rPr lang="en" sz="2000" b="1" dirty="0"/>
              <a:t>thread block</a:t>
            </a:r>
            <a:r>
              <a:rPr lang="en" sz="2000" dirty="0"/>
              <a:t>” </a:t>
            </a:r>
            <a:br>
              <a:rPr lang="en" sz="2000" dirty="0"/>
            </a:br>
            <a:r>
              <a:rPr lang="en" sz="2000" dirty="0"/>
              <a:t>(</a:t>
            </a:r>
            <a:r>
              <a:rPr lang="en-US" sz="2000" dirty="0"/>
              <a:t>one thread block can has </a:t>
            </a:r>
            <a:r>
              <a:rPr lang="en" sz="2000" dirty="0"/>
              <a:t>many </a:t>
            </a:r>
            <a:r>
              <a:rPr lang="en-US" sz="2000" dirty="0"/>
              <a:t>warps</a:t>
            </a:r>
            <a:r>
              <a:rPr lang="en" sz="2000" dirty="0"/>
              <a:t>) </a:t>
            </a:r>
            <a:endParaRPr sz="1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Each SM:</a:t>
            </a:r>
            <a:r>
              <a:rPr lang="en" sz="2000" dirty="0"/>
              <a:t> runs many </a:t>
            </a:r>
            <a:br>
              <a:rPr lang="en" sz="2000" dirty="0"/>
            </a:br>
            <a:r>
              <a:rPr lang="en" sz="2000" b="1" dirty="0"/>
              <a:t>warps </a:t>
            </a:r>
            <a:r>
              <a:rPr lang="en" sz="2000" dirty="0"/>
              <a:t>(groups of </a:t>
            </a:r>
            <a:br>
              <a:rPr lang="en" sz="2000" dirty="0"/>
            </a:br>
            <a:r>
              <a:rPr lang="en" sz="2000" dirty="0"/>
              <a:t>32 threads) in parallel</a:t>
            </a:r>
            <a:endParaRPr sz="2000" dirty="0"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52031"/>
          <a:stretch/>
        </p:blipFill>
        <p:spPr>
          <a:xfrm>
            <a:off x="3643326" y="2847226"/>
            <a:ext cx="1927952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991" y="727994"/>
            <a:ext cx="3398051" cy="43045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9"/>
          <p:cNvSpPr/>
          <p:nvPr/>
        </p:nvSpPr>
        <p:spPr>
          <a:xfrm>
            <a:off x="5440416" y="2845937"/>
            <a:ext cx="136800" cy="14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9"/>
          <p:cNvCxnSpPr>
            <a:stCxn id="103" idx="0"/>
          </p:cNvCxnSpPr>
          <p:nvPr/>
        </p:nvCxnSpPr>
        <p:spPr>
          <a:xfrm rot="10800000" flipH="1">
            <a:off x="5508816" y="776537"/>
            <a:ext cx="213300" cy="2069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9"/>
          <p:cNvCxnSpPr>
            <a:stCxn id="103" idx="4"/>
          </p:cNvCxnSpPr>
          <p:nvPr/>
        </p:nvCxnSpPr>
        <p:spPr>
          <a:xfrm>
            <a:off x="5508816" y="2986037"/>
            <a:ext cx="213300" cy="198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r="16839"/>
          <a:stretch/>
        </p:blipFill>
        <p:spPr>
          <a:xfrm>
            <a:off x="6283925" y="348763"/>
            <a:ext cx="2903976" cy="44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98549" y="846885"/>
            <a:ext cx="6836557" cy="42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A </a:t>
            </a:r>
            <a:r>
              <a:rPr lang="en-US" b="1" dirty="0"/>
              <a:t>warp</a:t>
            </a:r>
            <a:r>
              <a:rPr lang="en" dirty="0"/>
              <a:t> executes code on a </a:t>
            </a:r>
            <a:r>
              <a:rPr lang="en" b="1" dirty="0"/>
              <a:t>CUDA core</a:t>
            </a:r>
            <a:endParaRPr b="1" dirty="0"/>
          </a:p>
          <a:p>
            <a:pPr lvl="1"/>
            <a:r>
              <a:rPr lang="en" dirty="0"/>
              <a:t>Specifically, a </a:t>
            </a:r>
            <a:r>
              <a:rPr lang="en" b="1" dirty="0"/>
              <a:t>warp (groups </a:t>
            </a:r>
            <a:r>
              <a:rPr lang="en" dirty="0"/>
              <a:t>of </a:t>
            </a:r>
            <a:r>
              <a:rPr lang="en" b="1" dirty="0"/>
              <a:t>32 threads)</a:t>
            </a:r>
            <a:r>
              <a:rPr lang="en" dirty="0"/>
              <a:t> </a:t>
            </a:r>
            <a:r>
              <a:rPr lang="en-US" dirty="0"/>
              <a:t>executes</a:t>
            </a:r>
            <a:r>
              <a:rPr lang="en" dirty="0"/>
              <a:t> in lockstep in a core (</a:t>
            </a:r>
            <a:r>
              <a:rPr lang="en-US" dirty="0"/>
              <a:t>SIMD</a:t>
            </a:r>
            <a:r>
              <a:rPr lang="en" dirty="0"/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dirty="0"/>
              <a:t>Warps</a:t>
            </a:r>
            <a:r>
              <a:rPr lang="en" dirty="0"/>
              <a:t> can be </a:t>
            </a:r>
            <a:br>
              <a:rPr lang="en" dirty="0"/>
            </a:br>
            <a:r>
              <a:rPr lang="en" dirty="0"/>
              <a:t>organized in </a:t>
            </a:r>
            <a:r>
              <a:rPr lang="en" b="1" dirty="0"/>
              <a:t>blocks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Blocks are organized</a:t>
            </a:r>
            <a:br>
              <a:rPr lang="en" dirty="0"/>
            </a:br>
            <a:r>
              <a:rPr lang="en" dirty="0"/>
              <a:t>into a logical </a:t>
            </a:r>
            <a:r>
              <a:rPr lang="en" b="1" dirty="0"/>
              <a:t>grid</a:t>
            </a:r>
            <a:endParaRPr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dirty="0">
                <a:solidFill>
                  <a:srgbClr val="FF0000"/>
                </a:solidFill>
              </a:rPr>
              <a:t>Hardware does not care about grids!</a:t>
            </a:r>
          </a:p>
          <a:p>
            <a:pPr indent="-330200">
              <a:buClr>
                <a:srgbClr val="FF0000"/>
              </a:buClr>
              <a:buSzPts val="1600"/>
              <a:buChar char="○"/>
            </a:pPr>
            <a:r>
              <a:rPr lang="en" dirty="0">
                <a:solidFill>
                  <a:schemeClr val="tx1"/>
                </a:solidFill>
              </a:rPr>
              <a:t>op</a:t>
            </a:r>
            <a:r>
              <a:rPr lang="en-US" dirty="0" err="1">
                <a:solidFill>
                  <a:schemeClr val="tx1"/>
                </a:solidFill>
              </a:rPr>
              <a:t>tional</a:t>
            </a:r>
            <a:r>
              <a:rPr lang="en-US" dirty="0">
                <a:solidFill>
                  <a:schemeClr val="tx1"/>
                </a:solidFill>
              </a:rPr>
              <a:t>: H100 introduces Thread Block Cluster</a:t>
            </a:r>
          </a:p>
          <a:p>
            <a:pPr lvl="1">
              <a:buClr>
                <a:srgbClr val="FF0000"/>
              </a:buClr>
            </a:pPr>
            <a:r>
              <a:rPr lang="en-US" dirty="0">
                <a:solidFill>
                  <a:schemeClr val="tx1"/>
                </a:solidFill>
              </a:rPr>
              <a:t>One thread block cluster has multiple blocks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i="1"/>
              <a:t>Logical</a:t>
            </a:r>
            <a:r>
              <a:rPr lang="en"/>
              <a:t> Hierarchy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1795</Words>
  <Application>Microsoft Office PowerPoint</Application>
  <PresentationFormat>On-screen Show (16:9)</PresentationFormat>
  <Paragraphs>244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PT Serif</vt:lpstr>
      <vt:lpstr>Courier New</vt:lpstr>
      <vt:lpstr>Open Sans</vt:lpstr>
      <vt:lpstr>Quattrocento Sans</vt:lpstr>
      <vt:lpstr>Times New Roman</vt:lpstr>
      <vt:lpstr>Beatrice template</vt:lpstr>
      <vt:lpstr>CS3210 Lab 3</vt:lpstr>
      <vt:lpstr>Questions and Slides Sharing</vt:lpstr>
      <vt:lpstr>Your progress through CS3210 :)</vt:lpstr>
      <vt:lpstr>CUDA is a very deep topic. We will mainly try to cover the basics - enough!  Highly recommend the CUDA Programming Guide https://docs.nvidia.com/cuda/cuda-c-programming-guide/index.html </vt:lpstr>
      <vt:lpstr>CPU vs GPU: Latency vs Throughput</vt:lpstr>
      <vt:lpstr>CPU vs GPU:</vt:lpstr>
      <vt:lpstr>Main point:  To maximize CUDA performance,  you must understand GPU hardware</vt:lpstr>
      <vt:lpstr>CUDA Physical Structure</vt:lpstr>
      <vt:lpstr>CUDA Logical Hierarchy</vt:lpstr>
      <vt:lpstr>Overview of Physical-Logical Connection</vt:lpstr>
      <vt:lpstr>Overview of Physical-Logical Connection</vt:lpstr>
      <vt:lpstr>Optional : GPC (GPU Processing Clusters)</vt:lpstr>
      <vt:lpstr>Example optimizations from knowing hardware</vt:lpstr>
      <vt:lpstr>Example optimizations from knowing hardware</vt:lpstr>
      <vt:lpstr>Today's Lab</vt:lpstr>
      <vt:lpstr>SoC Cluster vs PDC Cluster</vt:lpstr>
      <vt:lpstr>Good news!</vt:lpstr>
      <vt:lpstr>Bad news :(</vt:lpstr>
      <vt:lpstr>Login instructions (TLDR)</vt:lpstr>
      <vt:lpstr>Lab 3 Overview</vt:lpstr>
      <vt:lpstr>Note about CUDA executables</vt:lpstr>
      <vt:lpstr>Note about CUDA executables</vt:lpstr>
      <vt:lpstr>More life-pro tips from me</vt:lpstr>
      <vt:lpstr>Ex6 hint</vt:lpstr>
      <vt:lpstr>Ex7: Understanding Warp Divergence &amp; Independent Thread Scheduling</vt:lpstr>
      <vt:lpstr>Old: NVIDIA Pascal (&lt;= CC 6.x)</vt:lpstr>
      <vt:lpstr>New: NVIDIA Volta (&gt;= CC 7.x)</vt:lpstr>
      <vt:lpstr>PowerPoint Presentation</vt:lpstr>
      <vt:lpstr>Demonstrating issues with divergence</vt:lpstr>
      <vt:lpstr>Observations</vt:lpstr>
      <vt:lpstr>Ex11: Unified Memory</vt:lpstr>
      <vt:lpstr>Unified Memory</vt:lpstr>
      <vt:lpstr>Unified Memory</vt:lpstr>
      <vt:lpstr>Why not use unified memory always?</vt:lpstr>
      <vt:lpstr>Performance Profiling</vt:lpstr>
      <vt:lpstr>Performance Profiling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CS3210 Lab 3</dc:title>
  <cp:lastModifiedBy>Liu Changxi</cp:lastModifiedBy>
  <cp:revision>1</cp:revision>
  <dcterms:modified xsi:type="dcterms:W3CDTF">2024-10-03T04:56:10Z</dcterms:modified>
</cp:coreProperties>
</file>